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18288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4E79"/>
                </a:solidFill>
              </a:rPr>
              <a:t>CUDA 2027 · E-Poster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274320" y="731520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777240"/>
            <a:ext cx="8449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Title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1645920"/>
            <a:ext cx="859536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" y="1691640"/>
            <a:ext cx="8449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Authors &amp; Affiliation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228600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233172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Background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228600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36592" y="233172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Methods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393192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" y="397764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Results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393192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36592" y="397764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Conclusion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5577840"/>
            <a:ext cx="56692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" y="5623560"/>
            <a:ext cx="5522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Images (2-4, with captions)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26480" y="557784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99632" y="5623560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Contact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74320" y="713232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08080"/>
                </a:solidFill>
              </a:rPr>
              <a:t>Note: replace text and images within this template and keep the layout and page size unchanged.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2026-11-02T19:58:19Z</dcterms:created>
  <dcterms:modified xsi:type="dcterms:W3CDTF">2026-11-02T19:58:19Z</dcterms:modified>
</cp:coreProperties>
</file>