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18288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4E79"/>
                </a:solidFill>
              </a:rPr>
              <a:t>2027超声医师大会 · 电子壁报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274320" y="731520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777240"/>
            <a:ext cx="8449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标题 Title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74320" y="1645920"/>
            <a:ext cx="859536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" y="1691640"/>
            <a:ext cx="8449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作者与单位 Authors &amp; Affiliation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228600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233172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背景与目的 Background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228600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36592" y="233172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方法 Methods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393192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" y="397764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结果 Results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393192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36592" y="3977640"/>
            <a:ext cx="40599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结论 Conclusion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5577840"/>
            <a:ext cx="56692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" y="5623560"/>
            <a:ext cx="55229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图像 Images（2-4 张，附图注）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26480" y="5577840"/>
            <a:ext cx="2743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9DC3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99632" y="5623560"/>
            <a:ext cx="25968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4E79"/>
                </a:solidFill>
              </a:rPr>
              <a:t>联系方式 Contact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74320" y="713232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08080"/>
                </a:solidFill>
              </a:rPr>
              <a:t>说明：请在此模板基础上替换文字与图片，保持版式；不要改动页面尺寸。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2026-11-02T18:48:14Z</dcterms:created>
  <dcterms:modified xsi:type="dcterms:W3CDTF">2026-11-02T18:48:14Z</dcterms:modified>
</cp:coreProperties>
</file>